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7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77CC7CE-D057-4DDE-B921-88930A51199D}" type="datetimeFigureOut">
              <a:rPr lang="ru-RU" smtClean="0"/>
              <a:t>13.01.2012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AE02E68C-1730-4A44-9105-7BB377825A8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Узнай инструмент</a:t>
            </a:r>
            <a:endParaRPr lang="ru-RU" sz="4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Музыкальная викторина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297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8298"/>
          </a:xfrm>
        </p:spPr>
        <p:txBody>
          <a:bodyPr/>
          <a:lstStyle/>
          <a:p>
            <a:r>
              <a:rPr lang="ru-RU" dirty="0" smtClean="0"/>
              <a:t>Напишите название этого инструмента. Почему он так называется?</a:t>
            </a:r>
            <a:endParaRPr lang="ru-RU" dirty="0"/>
          </a:p>
        </p:txBody>
      </p:sp>
      <p:pic>
        <p:nvPicPr>
          <p:cNvPr id="4" name="Picture 2" descr="C:\Documents and Settings\teacher\Рабочий стол\images[8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8" y="2828041"/>
            <a:ext cx="4007693" cy="301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ЖАрко пахать (жалейк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877272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292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9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11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1296144"/>
          </a:xfrm>
        </p:spPr>
        <p:txBody>
          <a:bodyPr>
            <a:normAutofit/>
          </a:bodyPr>
          <a:lstStyle/>
          <a:p>
            <a:r>
              <a:rPr lang="ru-RU" dirty="0" smtClean="0"/>
              <a:t>Назовите эти инструменты. Чем они отличаются? Какой появился раньше?</a:t>
            </a:r>
            <a:endParaRPr lang="ru-RU" dirty="0"/>
          </a:p>
        </p:txBody>
      </p:sp>
      <p:pic>
        <p:nvPicPr>
          <p:cNvPr id="4" name="Picture 5" descr="I:\2 класс\2 урок Жанры и выразительные средства в народной музыке\Дополнительные материалы\гармонь.bmp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924944"/>
            <a:ext cx="2975602" cy="29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:\2 класс\19 урок Русские народные инструменты\баян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5" y="2924944"/>
            <a:ext cx="2992389" cy="293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292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10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45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368152"/>
          </a:xfrm>
        </p:spPr>
        <p:txBody>
          <a:bodyPr/>
          <a:lstStyle/>
          <a:p>
            <a:r>
              <a:rPr lang="ru-RU" dirty="0" smtClean="0"/>
              <a:t>Что за инструменты изображены? Они относятся к мелодическим или шумовым?</a:t>
            </a:r>
            <a:endParaRPr lang="ru-RU" dirty="0"/>
          </a:p>
        </p:txBody>
      </p:sp>
      <p:pic>
        <p:nvPicPr>
          <p:cNvPr id="4" name="Picture 2" descr="I:\2 класс\19 урок Русские народные инструменты\трещетки.bmp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68960"/>
            <a:ext cx="28575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292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11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88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636912"/>
            <a:ext cx="7924800" cy="1872208"/>
          </a:xfrm>
        </p:spPr>
        <p:txBody>
          <a:bodyPr/>
          <a:lstStyle/>
          <a:p>
            <a:r>
              <a:rPr lang="ru-RU" sz="4000" dirty="0" smtClean="0"/>
              <a:t>Я надеюсь, все ваши ответы -правильные!</a:t>
            </a:r>
            <a:br>
              <a:rPr lang="ru-RU" sz="4000" dirty="0" smtClean="0"/>
            </a:br>
            <a:r>
              <a:rPr lang="ru-RU" sz="4000" dirty="0" smtClean="0"/>
              <a:t>УДАЧИ!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205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1224136"/>
          </a:xfrm>
        </p:spPr>
        <p:txBody>
          <a:bodyPr>
            <a:normAutofit/>
          </a:bodyPr>
          <a:lstStyle/>
          <a:p>
            <a:r>
              <a:rPr lang="ru-RU" dirty="0" smtClean="0"/>
              <a:t>Назовите инструмент, который звучит. Кто на Руси играл на этом инструменте?</a:t>
            </a:r>
            <a:endParaRPr lang="ru-RU" dirty="0"/>
          </a:p>
        </p:txBody>
      </p:sp>
      <p:pic>
        <p:nvPicPr>
          <p:cNvPr id="4" name="Picture 7" descr="gusly_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2" y="3546898"/>
            <a:ext cx="4077024" cy="2952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:\2 класс\11 урок Детский музыкальный фольклер\гусли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4221163"/>
            <a:ext cx="54816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ЛОКШИН - Былинные наигрыш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332656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637456"/>
            <a:ext cx="7689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547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1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800200"/>
          </a:xfrm>
        </p:spPr>
        <p:txBody>
          <a:bodyPr>
            <a:normAutofit/>
          </a:bodyPr>
          <a:lstStyle/>
          <a:p>
            <a:r>
              <a:rPr lang="ru-RU" dirty="0" smtClean="0"/>
              <a:t>Как называются эти инструменты? Что поддерживают данные инструменты в музыке?</a:t>
            </a:r>
            <a:endParaRPr lang="ru-RU" dirty="0"/>
          </a:p>
        </p:txBody>
      </p:sp>
      <p:pic>
        <p:nvPicPr>
          <p:cNvPr id="4" name="Picture 7" descr="lozki_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75" y="2619374"/>
            <a:ext cx="2411338" cy="31858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332656"/>
            <a:ext cx="76171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1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584176"/>
          </a:xfrm>
        </p:spPr>
        <p:txBody>
          <a:bodyPr>
            <a:normAutofit/>
          </a:bodyPr>
          <a:lstStyle/>
          <a:p>
            <a:r>
              <a:rPr lang="ru-RU" dirty="0" smtClean="0"/>
              <a:t>Как называется этот инструмент? У каких народностей он наиболее распространён?</a:t>
            </a:r>
            <a:endParaRPr lang="ru-RU" dirty="0"/>
          </a:p>
        </p:txBody>
      </p:sp>
      <p:pic>
        <p:nvPicPr>
          <p:cNvPr id="4" name="Picture 7" descr="vargan_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564904"/>
            <a:ext cx="3371461" cy="36524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нструмент наигрыши на дудке варгане гусля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805264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78332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3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7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085254"/>
          </a:xfrm>
        </p:spPr>
        <p:txBody>
          <a:bodyPr>
            <a:normAutofit/>
          </a:bodyPr>
          <a:lstStyle/>
          <a:p>
            <a:r>
              <a:rPr lang="ru-RU" dirty="0" smtClean="0"/>
              <a:t>Назовите инструмент. Кто на Руси обычно играл на нём и для чего?</a:t>
            </a:r>
            <a:endParaRPr lang="ru-RU" dirty="0"/>
          </a:p>
        </p:txBody>
      </p:sp>
      <p:pic>
        <p:nvPicPr>
          <p:cNvPr id="4" name="Picture 5" descr="I:\2 класс\19 урок Русские народные инструменты\Пастуший рожок.bmp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968409"/>
            <a:ext cx="4824536" cy="361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rozok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232" y="2786062"/>
            <a:ext cx="2195512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Наигрыш на пастушьем рожк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6021288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292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44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53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800200"/>
          </a:xfrm>
        </p:spPr>
        <p:txBody>
          <a:bodyPr/>
          <a:lstStyle/>
          <a:p>
            <a:r>
              <a:rPr lang="ru-RU" dirty="0" smtClean="0"/>
              <a:t>Что это за инструмент и в какой музыке он используется?</a:t>
            </a:r>
            <a:endParaRPr lang="ru-RU" dirty="0"/>
          </a:p>
        </p:txBody>
      </p:sp>
      <p:pic>
        <p:nvPicPr>
          <p:cNvPr id="4" name="Picture 7" descr="buben_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73" y="3090862"/>
            <a:ext cx="4432577" cy="29304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292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4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584176"/>
          </a:xfrm>
        </p:spPr>
        <p:txBody>
          <a:bodyPr>
            <a:normAutofit/>
          </a:bodyPr>
          <a:lstStyle/>
          <a:p>
            <a:r>
              <a:rPr lang="ru-RU" dirty="0" smtClean="0"/>
              <a:t>Назовите этот инструмент. К какой группе он относится? Какому народу принадлежит?</a:t>
            </a:r>
            <a:endParaRPr lang="ru-RU" dirty="0"/>
          </a:p>
        </p:txBody>
      </p:sp>
      <p:pic>
        <p:nvPicPr>
          <p:cNvPr id="4" name="Picture 7" descr="bal_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4" y="2762250"/>
            <a:ext cx="2635349" cy="38111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Балалай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733256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2201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6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584176"/>
          </a:xfrm>
        </p:spPr>
        <p:txBody>
          <a:bodyPr>
            <a:normAutofit/>
          </a:bodyPr>
          <a:lstStyle/>
          <a:p>
            <a:r>
              <a:rPr lang="ru-RU" dirty="0" smtClean="0"/>
              <a:t>Вспомните, как называется этот инструмент. Что появилось раньше, балалайка или этот инструмент?</a:t>
            </a:r>
            <a:endParaRPr lang="ru-RU" dirty="0"/>
          </a:p>
        </p:txBody>
      </p:sp>
      <p:pic>
        <p:nvPicPr>
          <p:cNvPr id="4" name="Picture 7" descr="domra_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916832"/>
            <a:ext cx="2092623" cy="45823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тарая прял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877272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292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1224136"/>
          </a:xfrm>
        </p:spPr>
        <p:txBody>
          <a:bodyPr/>
          <a:lstStyle/>
          <a:p>
            <a:r>
              <a:rPr lang="ru-RU" dirty="0" smtClean="0"/>
              <a:t>Как называется этот похожий на флейту инструмент?</a:t>
            </a:r>
            <a:endParaRPr lang="ru-RU" dirty="0"/>
          </a:p>
        </p:txBody>
      </p:sp>
      <p:pic>
        <p:nvPicPr>
          <p:cNvPr id="4" name="Picture 7" descr="svirel_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10" y="3176587"/>
            <a:ext cx="4556440" cy="2556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2922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96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152</TotalTime>
  <Words>159</Words>
  <Application>Microsoft Office PowerPoint</Application>
  <PresentationFormat>Экран (4:3)</PresentationFormat>
  <Paragraphs>25</Paragraphs>
  <Slides>13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Горизонт</vt:lpstr>
      <vt:lpstr>Музыкальная викторина</vt:lpstr>
      <vt:lpstr>Назовите инструмент, который звучит. Кто на Руси играл на этом инструменте?</vt:lpstr>
      <vt:lpstr>Как называются эти инструменты? Что поддерживают данные инструменты в музыке?</vt:lpstr>
      <vt:lpstr>Как называется этот инструмент? У каких народностей он наиболее распространён?</vt:lpstr>
      <vt:lpstr>Назовите инструмент. Кто на Руси обычно играл на нём и для чего?</vt:lpstr>
      <vt:lpstr>Что это за инструмент и в какой музыке он используется?</vt:lpstr>
      <vt:lpstr>Назовите этот инструмент. К какой группе он относится? Какому народу принадлежит?</vt:lpstr>
      <vt:lpstr>Вспомните, как называется этот инструмент. Что появилось раньше, балалайка или этот инструмент?</vt:lpstr>
      <vt:lpstr>Как называется этот похожий на флейту инструмент?</vt:lpstr>
      <vt:lpstr>Напишите название этого инструмента. Почему он так называется?</vt:lpstr>
      <vt:lpstr>Назовите эти инструменты. Чем они отличаются? Какой появился раньше?</vt:lpstr>
      <vt:lpstr>Что за инструменты изображены? Они относятся к мелодическим или шумовым?</vt:lpstr>
      <vt:lpstr>Я надеюсь, все ваши ответы -правильные! УДАЧИ!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Ланкина Елена Владимировна</dc:creator>
  <cp:lastModifiedBy>Ланкина Елена Владимировна</cp:lastModifiedBy>
  <cp:revision>7</cp:revision>
  <dcterms:created xsi:type="dcterms:W3CDTF">2012-01-13T03:14:53Z</dcterms:created>
  <dcterms:modified xsi:type="dcterms:W3CDTF">2012-01-13T05:55:02Z</dcterms:modified>
</cp:coreProperties>
</file>